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66" r:id="rId2"/>
    <p:sldId id="664" r:id="rId3"/>
    <p:sldId id="665" r:id="rId4"/>
    <p:sldId id="666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0" r:id="rId28"/>
    <p:sldId id="691" r:id="rId29"/>
    <p:sldId id="692" r:id="rId30"/>
    <p:sldId id="693" r:id="rId31"/>
    <p:sldId id="694" r:id="rId32"/>
    <p:sldId id="695" r:id="rId33"/>
    <p:sldId id="696" r:id="rId34"/>
    <p:sldId id="697" r:id="rId35"/>
    <p:sldId id="698" r:id="rId36"/>
    <p:sldId id="699" r:id="rId37"/>
    <p:sldId id="700" r:id="rId38"/>
    <p:sldId id="701" r:id="rId39"/>
    <p:sldId id="702" r:id="rId40"/>
    <p:sldId id="703" r:id="rId41"/>
    <p:sldId id="704" r:id="rId42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EFEFE"/>
    <a:srgbClr val="339966"/>
    <a:srgbClr val="009999"/>
    <a:srgbClr val="1C1C1C"/>
    <a:srgbClr val="00CC99"/>
    <a:srgbClr val="00CC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89964" autoAdjust="0"/>
  </p:normalViewPr>
  <p:slideViewPr>
    <p:cSldViewPr snapToGrid="0">
      <p:cViewPr varScale="1">
        <p:scale>
          <a:sx n="73" d="100"/>
          <a:sy n="73" d="100"/>
        </p:scale>
        <p:origin x="1236" y="54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79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679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35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60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8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712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45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963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87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24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934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84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6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3458" r="7360"/>
          <a:stretch/>
        </p:blipFill>
        <p:spPr>
          <a:xfrm>
            <a:off x="-12489" y="51634"/>
            <a:ext cx="9143999" cy="6806366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2489" y="1261865"/>
            <a:ext cx="9143999" cy="5352378"/>
            <a:chOff x="128399" y="1055804"/>
            <a:chExt cx="9143999" cy="5352378"/>
          </a:xfrm>
        </p:grpSpPr>
        <p:sp>
          <p:nvSpPr>
            <p:cNvPr id="3" name="CuadroTexto 2"/>
            <p:cNvSpPr txBox="1"/>
            <p:nvPr/>
          </p:nvSpPr>
          <p:spPr>
            <a:xfrm>
              <a:off x="128399" y="1055804"/>
              <a:ext cx="9143999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endParaRPr lang="es-MX" sz="6600" i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 smtClean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882591" y="6408182"/>
              <a:ext cx="758565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6314"/>
            <a:ext cx="9156488" cy="511686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23" y="717512"/>
            <a:ext cx="1598461" cy="12095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" y="783861"/>
            <a:ext cx="1973966" cy="7821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8736" y="0"/>
            <a:ext cx="9156489" cy="121023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7467" y="5709305"/>
            <a:ext cx="5042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GEORREFERENCIADO OBRAS PUBLICAS </a:t>
            </a:r>
            <a:r>
              <a:rPr lang="es-MX" dirty="0" smtClean="0"/>
              <a:t>COPLADEM </a:t>
            </a:r>
            <a:endParaRPr lang="es-MX" dirty="0"/>
          </a:p>
          <a:p>
            <a:r>
              <a:rPr lang="es-MX" dirty="0">
                <a:solidFill>
                  <a:srgbClr val="FF0000"/>
                </a:solidFill>
              </a:rPr>
              <a:t>ACTUALIZACION A 17 DE ENERO DEL 2023 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MX" dirty="0"/>
              <a:t>ING. JESUS ALFONSO BALLESTEROS FERNANDEZ </a:t>
            </a:r>
          </a:p>
          <a:p>
            <a:r>
              <a:rPr lang="es-MX" dirty="0"/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53" y="12789"/>
            <a:ext cx="4430647" cy="684521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17 DESCARGAS DOMICILIARIAS EN CALLE 26 ENTRE CALLE 3 Y CALLE 5 DE LA COL. RAMOS ARIZPE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$211,320.80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8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CM-DRE-09/2022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7936" t="33227" r="11647" b="11315"/>
          <a:stretch/>
        </p:blipFill>
        <p:spPr>
          <a:xfrm>
            <a:off x="582605" y="3550636"/>
            <a:ext cx="3226676" cy="19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1" y="0"/>
            <a:ext cx="43156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4 DESCARGAS DOMICILIARIAS EN PRIV. JUAREZ CON CALLE TEXCOCO Y GALEANA DE LA COL. PROGRESO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$172,645.30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5610" t="17165" r="8554" b="10138"/>
          <a:stretch/>
        </p:blipFill>
        <p:spPr>
          <a:xfrm>
            <a:off x="806982" y="3567643"/>
            <a:ext cx="2777921" cy="20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99" y="21966"/>
            <a:ext cx="4332501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8 DESCARGAS DOMICILIARIAS EN CALLE RICARDO ORTIZ ENTRE CALLE FRANCISCO I MADERO Y CALLE V. CARRANZA DE LA COL. VETERANOS DE LA REVOLUCION EN MONCLOVA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$356,120.00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5670" t="21710" r="5703" b="8805"/>
          <a:stretch/>
        </p:blipFill>
        <p:spPr>
          <a:xfrm>
            <a:off x="722845" y="3514808"/>
            <a:ext cx="3208721" cy="21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41" y="-1"/>
            <a:ext cx="4453759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LINEA MADRINA Y 33 DESCARGAS DOMICILIARIAS EN CALLE V. CARRANZA ENTRE CALLE PORTUGAL Y BLVD. LAZARO CARDENAS DE LA COL. ESTANCIAS DE SAN JUAN BAUTISTA EN MONCLOVA,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$878,953.50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6169" t="21146" r="7830" b="12289"/>
          <a:stretch/>
        </p:blipFill>
        <p:spPr>
          <a:xfrm>
            <a:off x="784126" y="3552639"/>
            <a:ext cx="3065144" cy="20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0" y="21967"/>
            <a:ext cx="422515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E ATARJEAS Y 8 DESCARGAS DOMICILIARIAS EN CALLE SAN LUIS ENTRE CALLE GUADALAJARA Y CALLE INTERNACIONAL DE LA COL. EL MIRADOR DE MONCLOVA COAHUILA</a:t>
            </a:r>
            <a:r>
              <a:rPr lang="es-MX" sz="14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$286,150.50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40445" t="17943" r="8810" b="12572"/>
          <a:stretch/>
        </p:blipFill>
        <p:spPr>
          <a:xfrm>
            <a:off x="1014309" y="3606850"/>
            <a:ext cx="2656537" cy="20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1" y="0"/>
            <a:ext cx="43156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14 DESCARGAS DOMICILIARIAS EN CALLE GUADALAJARA ENTRE CALLE QUINTANA ROO Y CALLE YUCATAN DE LA COL. EL MIRADOR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$588,107.63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7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41254" t="15712" r="5373" b="10715"/>
          <a:stretch/>
        </p:blipFill>
        <p:spPr>
          <a:xfrm>
            <a:off x="1090875" y="3589081"/>
            <a:ext cx="2451646" cy="19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321" y="0"/>
            <a:ext cx="43156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5 DESCARGAS DOMICILIARIAS EN CALLE LIBRADO LEYVA ENTRE CALLE MARTIRES DE GUANAJUATO Y CALLE LOS CEDROS DEL FRACC. LOS REYES DE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$248,360.92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3619" t="18989" r="12679" b="19700"/>
          <a:stretch/>
        </p:blipFill>
        <p:spPr>
          <a:xfrm>
            <a:off x="788276" y="3561163"/>
            <a:ext cx="3119887" cy="20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40" y="0"/>
            <a:ext cx="420716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4 DESCARGAS DOMICILIARIAS EN CALLE GUSTAVO ELIZONDO ENTRE CALLE RIO BRAVO Y CALLE AGUSTIN MILLAN DE LA COL. BUENOS AIRES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$252,160.00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3846" t="16315" r="12124" b="18287"/>
          <a:stretch/>
        </p:blipFill>
        <p:spPr>
          <a:xfrm>
            <a:off x="612267" y="3496079"/>
            <a:ext cx="3167351" cy="21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25 DESCARGAS DOMICILIARIAS EN CALLE ALAMILLOS ENTRE CALLE SAUCES Y CALLE FRESNO DE LA COL. EL ROBLE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$790,130.70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9928" t="24083" r="16666" b="26252"/>
          <a:stretch/>
        </p:blipFill>
        <p:spPr>
          <a:xfrm>
            <a:off x="606507" y="3577358"/>
            <a:ext cx="3178871" cy="20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1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15 DESCARGAS DOMICILIARIAS EN CALLE PABLO GONZALEZ ENTRE CALLE RAMOS FLORES Y CALLE 17 DE LA COL. AMPL. LUCRECIA SOLANO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$815,950.00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8279" t="19927" r="4881" b="10588"/>
          <a:stretch/>
        </p:blipFill>
        <p:spPr>
          <a:xfrm>
            <a:off x="326628" y="3505971"/>
            <a:ext cx="3738629" cy="2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04" y="0"/>
            <a:ext cx="4425397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36297" t="24827" r="14107" b="8899"/>
          <a:stretch/>
        </p:blipFill>
        <p:spPr>
          <a:xfrm>
            <a:off x="904408" y="3675243"/>
            <a:ext cx="2583070" cy="194157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CONSTRUCCION DE RED DE AGUA POTABLE Y TOMA DOMICILIARIAS EN CALLE PEATONAL DE LA COL. HEROES DEL 47.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$194,068.00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 rot="19633486">
            <a:off x="1863194" y="2936204"/>
            <a:ext cx="54435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SUSTITUYO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20" y="0"/>
            <a:ext cx="404121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16 DESCARGAS DOMICILIARIAS EN CALLE NOGALES ENTRE CALLE PEDREGAL E INTERNACIONAL DE LA COL. CHINAMECA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$485,070.93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0646" t="20516" r="19247" b="17297"/>
          <a:stretch/>
        </p:blipFill>
        <p:spPr>
          <a:xfrm>
            <a:off x="540701" y="3571298"/>
            <a:ext cx="3573009" cy="20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78" y="0"/>
            <a:ext cx="4336622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32 DESCARGAS DOMICILIARIAS EN CALLE 14 ENTRE CALLE 11 Y PRIV. 12 DE LA COL. CALDERON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$1,602,450.75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7097" t="19958" r="16082" b="17564"/>
          <a:stretch/>
        </p:blipFill>
        <p:spPr>
          <a:xfrm>
            <a:off x="534164" y="3535526"/>
            <a:ext cx="3386194" cy="20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81" y="0"/>
            <a:ext cx="427551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6 DESCARGAS DOMICILIARIAS EN PRIV. VIOLETAS CON BLVD. MIGUEL ANGEL DE LA COL. AMPL. TECNOLOGICO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$442,156.27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5540" t="22457" r="5667" b="9226"/>
          <a:stretch/>
        </p:blipFill>
        <p:spPr>
          <a:xfrm>
            <a:off x="753994" y="3590695"/>
            <a:ext cx="3125407" cy="20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38 DESCARGAS DOMICILIARIAS EN CALLE AZTECA Y CABALLEROS SCOUT AGUILA DE LA COL. LOMAS DE SAN MIGUEL 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EN MONCLOVA 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$1,255,720.89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1532" t="17682" r="8855" b="11082"/>
          <a:stretch/>
        </p:blipFill>
        <p:spPr>
          <a:xfrm>
            <a:off x="664120" y="3558369"/>
            <a:ext cx="3063646" cy="20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12 DESCARGAS DOMICILIARIAS EN CALLE ASTURIAS ENTRE CALLE EVA ZAMANO Y CALLE MARGARITA MAZA DE JUAREZ DEL FRACC. VILLARREAL DE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$683,120.40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1513" t="22554" r="24292" b="17887"/>
          <a:stretch/>
        </p:blipFill>
        <p:spPr>
          <a:xfrm>
            <a:off x="472606" y="3544595"/>
            <a:ext cx="3446674" cy="21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40" y="0"/>
            <a:ext cx="4207161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13 DESCARGAS DOMICILIARIAS EN CALLE MIRADOR CON CALLE QUINTANA ROO DE LA COL. MIGUEL HIDALGO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$561,135.20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8734" t="27365" r="6251" b="10449"/>
          <a:stretch/>
        </p:blipFill>
        <p:spPr>
          <a:xfrm>
            <a:off x="588579" y="3561163"/>
            <a:ext cx="3295440" cy="20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</a:t>
            </a:r>
            <a:r>
              <a:rPr lang="es-MX" sz="1500" i="1" dirty="0" err="1">
                <a:solidFill>
                  <a:srgbClr val="002060"/>
                </a:solidFill>
                <a:latin typeface="Arial Black" pitchFamily="34" charset="0"/>
              </a:rPr>
              <a:t>Y</a:t>
            </a: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 36 DESCARGAS DOMICILIARIAS EN CALLE FCO. JAVIER TAVASCI ENTRE CALLES CONSTITUCION E HIPOLITO JIMENEZ DEL FRACC. 288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$1,075,220.00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7752" t="22499" r="15573" b="18526"/>
          <a:stretch/>
        </p:blipFill>
        <p:spPr>
          <a:xfrm>
            <a:off x="258399" y="3595539"/>
            <a:ext cx="4123105" cy="20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AVE. ORIENTE ENTRE CALLE 46 Y CALLE TOBOSOS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$3,141,800.00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4,650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4468" t="23228" r="17888" b="17797"/>
          <a:stretch/>
        </p:blipFill>
        <p:spPr>
          <a:xfrm>
            <a:off x="482640" y="3561163"/>
            <a:ext cx="3689132" cy="21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731" y="21966"/>
            <a:ext cx="432826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7 DESCARGAS DOMICILIARIAS EN CALLE DIEGO GONZALEZ ENTRE CALLE RAMOS FLORES Y CALLE 17 DE LA COL. AMPL. LUCRECIA SOLANO EN MONCLOVA,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$641,360.80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6933" t="26737" r="22487" b="13997"/>
          <a:stretch/>
        </p:blipFill>
        <p:spPr>
          <a:xfrm>
            <a:off x="835342" y="3561163"/>
            <a:ext cx="3136010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AVE. 288 ENTRE CALLE CARLOS ZACARIAS Y CALLE MIGUEL VALDEZ ORTEGA DE LA COL. 288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$3,748,652.35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1,640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0710" t="23701" r="18052" b="18200"/>
          <a:stretch/>
        </p:blipFill>
        <p:spPr>
          <a:xfrm>
            <a:off x="726473" y="3561163"/>
            <a:ext cx="3240593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12 TOMAS DOMICILIARIAS EN CALLE ABAYES ENTRE SENDA DE ENLACE Y CALLE PIMAS DE LA COL. LOMAS DE SAN MIGUEL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$158,320.00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36008" t="13148" r="7170" b="11528"/>
          <a:stretch/>
        </p:blipFill>
        <p:spPr>
          <a:xfrm>
            <a:off x="989990" y="3577468"/>
            <a:ext cx="2653415" cy="197855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19633486">
            <a:off x="1639701" y="2936204"/>
            <a:ext cx="58905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CANCELADA</a:t>
            </a:r>
            <a:endParaRPr lang="es-E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4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PRIV. FRANCISCO I. MADERO CON CALLE FRANCISCO I. MADERO DE LA COL. ESTANCIAS DE SAN JUAN BAUTISTA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$465,250.00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3212" t="17526" r="4803" b="17292"/>
          <a:stretch/>
        </p:blipFill>
        <p:spPr>
          <a:xfrm>
            <a:off x="530357" y="3544964"/>
            <a:ext cx="3572682" cy="2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78" y="0"/>
            <a:ext cx="4494122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RECARPETEO EN AVE. SUR (TRAMO) ENTRE AV. SAN JOSE Y AVE. ADOLFO LOPEZ MATEOS EN COL. HIPODROMO Y GUERRERO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$5,345,006.00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21,250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8204" t="23519" r="10394" b="18675"/>
          <a:stretch/>
        </p:blipFill>
        <p:spPr>
          <a:xfrm>
            <a:off x="734039" y="3571525"/>
            <a:ext cx="3289738" cy="20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8"/>
          <a:stretch/>
        </p:blipFill>
        <p:spPr>
          <a:xfrm>
            <a:off x="4828320" y="0"/>
            <a:ext cx="43156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RECARPETEO EN AVE. EJERCITO NACIONAL ENTRE AVE. LEANDRO VALLE Y BLVD. HAROLD R. PAPE DE LA COL. REGINA Y SAN FRANCISCO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$5,376,480.00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10,450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CM-SF-31/2022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961" t="16059" r="12353" b="21754"/>
          <a:stretch/>
        </p:blipFill>
        <p:spPr>
          <a:xfrm>
            <a:off x="657575" y="3561163"/>
            <a:ext cx="3231376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256" y="-1"/>
            <a:ext cx="4344744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11 ENTRE CALLE 40 Y CALLE 44 DE LA COL. 21 DE MARZO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$355,864.70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CM-SG-32/2022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6492" t="18085" r="6523" b="17393"/>
          <a:stretch/>
        </p:blipFill>
        <p:spPr>
          <a:xfrm>
            <a:off x="608881" y="3561163"/>
            <a:ext cx="3174124" cy="202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321" y="21967"/>
            <a:ext cx="4301210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PANTACOYAS ENTRE CALLE AVE. ORIENTE Y AVE. COLORADOS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$253,120.00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5678" t="16170" r="7007" b="9090"/>
          <a:stretch/>
        </p:blipFill>
        <p:spPr>
          <a:xfrm>
            <a:off x="874735" y="3566238"/>
            <a:ext cx="2796111" cy="20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SAN ANTONIO ENTRE CALLE LIBRAMIENTO ELISEO MENDOZA BERRUETO Y CALLE LUIS GONZALEZ PALMA DE LA COL. PLAN DE GUADALUPE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$88,020.00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602" y="3660"/>
            <a:ext cx="4425398" cy="68543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3335" t="22894" r="7708" b="7329"/>
          <a:stretch/>
        </p:blipFill>
        <p:spPr>
          <a:xfrm>
            <a:off x="891497" y="3637015"/>
            <a:ext cx="2923119" cy="19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907" y="-1"/>
            <a:ext cx="4347093" cy="68580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ELECTRIFICACION EN CALLE ALDO BARONI ENTRE CALLE JACINTO SANCHEZ Y CALLE CHAPULTEPEC DE LA COL. BUENOS AIRES EN MONCLOVA, 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$124,005.00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40189" t="19470" r="5617" b="16882"/>
          <a:stretch/>
        </p:blipFill>
        <p:spPr>
          <a:xfrm>
            <a:off x="725547" y="3564826"/>
            <a:ext cx="3182301" cy="21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2" y="0"/>
            <a:ext cx="451823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ARCOIRIS ENTRE CALLE SENDA DE ENLACE Y CALLE SENDA DE ENLACE SUR DE LA COL. MONTE VIEJO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$75,850.00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883" t="16310" r="7146" b="19169"/>
          <a:stretch/>
        </p:blipFill>
        <p:spPr>
          <a:xfrm>
            <a:off x="620110" y="3602669"/>
            <a:ext cx="3283346" cy="20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02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ELECTRIFICACION EN CALLE 11 ENTRE LIBRAMIENTO ELISEO MENDOZA BERRUETO Y DR. BARTOLOME DE LA COL. PLAN DE GUADALUPE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$350,075.50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2025" t="17388" r="2779" b="7872"/>
          <a:stretch/>
        </p:blipFill>
        <p:spPr>
          <a:xfrm>
            <a:off x="704193" y="3656044"/>
            <a:ext cx="3058194" cy="19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57" y="21967"/>
            <a:ext cx="4431343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RED DE ELECTRFICACION EN CALLE TOBOSOS ENTRE CALLE CENIZOS Y CALLE CHAHUAMES DE LA COL. LOMAS DE SAN MIGUEL EN MONCLOVA COAHUILA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$336,025.30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2793" t="16637" r="9072" b="9789"/>
          <a:stretch/>
        </p:blipFill>
        <p:spPr>
          <a:xfrm>
            <a:off x="800363" y="3589101"/>
            <a:ext cx="2870483" cy="20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21967"/>
            <a:ext cx="4315678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3 TOMAS DOMICILIARIAS EN PRIV. MAR NEGRO CON CALLE MAR ROJO DE LA COLONIA SANTA ISABEL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$173,200.00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CM-AP-03/2022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6297" t="24827" r="14107" b="8899"/>
          <a:stretch/>
        </p:blipFill>
        <p:spPr>
          <a:xfrm>
            <a:off x="904408" y="3551562"/>
            <a:ext cx="2583070" cy="19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03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REHABILITACION DE CAMELLON CENTRAL EN AVE. SUR ENTRE CALLE 29 Y BLVD. SAN JOSE EN COL. GUERRERO E HIPODROMO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$1,842,630.95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3,600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CM-SE-39/2022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8264" t="15218" r="5078" b="9458"/>
          <a:stretch/>
        </p:blipFill>
        <p:spPr>
          <a:xfrm>
            <a:off x="940987" y="3554894"/>
            <a:ext cx="2812623" cy="21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57" y="0"/>
            <a:ext cx="442539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i="1" dirty="0">
                <a:solidFill>
                  <a:srgbClr val="002060"/>
                </a:solidFill>
                <a:latin typeface="Arial Black" pitchFamily="34" charset="0"/>
              </a:rPr>
              <a:t>GASTOS INDIRECTOS DEL MUNICIPIO (ARRENDAMIENTO DE UNIDADES AUTOMOTRICES PARA VERIFICACION Y SEGUIMIENTO DE LAS OBRAS DEL FAIS 2022</a:t>
            </a:r>
            <a:r>
              <a:rPr lang="es-MX" sz="1500" i="1" dirty="0" smtClean="0">
                <a:solidFill>
                  <a:srgbClr val="002060"/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$739,800.00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CM-SE-40/2022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5691" t="16112" r="15698" b="13820"/>
          <a:stretch/>
        </p:blipFill>
        <p:spPr>
          <a:xfrm>
            <a:off x="915077" y="3561163"/>
            <a:ext cx="2571191" cy="20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76" y="0"/>
            <a:ext cx="4498833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5 TOMAS DOMICILIARIAS EN CALLE GUADALUPE CON LIBRAMIENTO ELISEO MENDOZA BERRUETO DE LA COL. CORDOVA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$406,185.90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2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CM-AP-04/2022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80%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6247" t="16715" r="7917" b="15844"/>
          <a:stretch/>
        </p:blipFill>
        <p:spPr>
          <a:xfrm>
            <a:off x="725214" y="3523773"/>
            <a:ext cx="3141651" cy="2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3" y="0"/>
            <a:ext cx="4510951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3 TOMAS DOMICILIARIAS EN CALLE LIBRADO LEYVA ENTRE CALLE MARTIRES DE CANANEA Y CALLE LOS CEDROS DEL FRACC. LOS REYES EN MONCLOVA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$138,795.20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CM-AP-05/2022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2584" t="17386" r="14043" b="13713"/>
          <a:stretch/>
        </p:blipFill>
        <p:spPr>
          <a:xfrm>
            <a:off x="771791" y="3565252"/>
            <a:ext cx="2848303" cy="20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10 TOMAS DOMICILIARIAS EN CALLE EL MIRADOR CON CALLE QUINTANA ROO DE LA COL. MIGUEL HIDALGO EN MONCLOVA, COAHUILA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$201,360.00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CM-AP-06/2022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45007" t="22075" r="4083" b="10776"/>
          <a:stretch/>
        </p:blipFill>
        <p:spPr>
          <a:xfrm>
            <a:off x="777406" y="3536686"/>
            <a:ext cx="2837074" cy="21049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0"/>
            <a:ext cx="441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601" y="21967"/>
            <a:ext cx="4404076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7 TOMAS DOMICILIARIAS EN CALLE 3 ENTRE LIBRAMIENTO ELISEO MENDOZA Y CALLE LUIS GONZALEZ PALMA DE LA COL. PLAN DE GUADALUPE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$158,070.85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</a:t>
            </a:r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CM-AP-07/2022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9068" t="16123" r="9184" b="12056"/>
          <a:stretch/>
        </p:blipFill>
        <p:spPr>
          <a:xfrm>
            <a:off x="572094" y="3541953"/>
            <a:ext cx="3247697" cy="21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0" y="21967"/>
            <a:ext cx="4315679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REPOSICION DE RED DE ATARJEAS Y 33 DESCARGAS DOMICILIARIAS EN PRIV. BUENOS AIRES CON CALLE JUAREZ DE LA ZONA CENTRO EN MONCLOVA </a:t>
            </a:r>
            <a:r>
              <a:rPr lang="es-MX" sz="1600" i="1" dirty="0" smtClean="0">
                <a:solidFill>
                  <a:srgbClr val="002060"/>
                </a:solidFill>
                <a:latin typeface="Arial Black" pitchFamily="34" charset="0"/>
              </a:rPr>
              <a:t>COAHUILA.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rgbClr val="002060"/>
                </a:solidFill>
                <a:latin typeface="Arial Black" pitchFamily="34" charset="0"/>
              </a:rPr>
              <a:t>$820,365.00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rgbClr val="002060"/>
                </a:solidFill>
                <a:latin typeface="Arial Black" pitchFamily="34" charset="0"/>
              </a:rPr>
              <a:t>165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0" y="379708"/>
            <a:ext cx="473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CM-DRE-08/2022</a:t>
            </a:r>
            <a:endParaRPr lang="es-MX" sz="2800" i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00B05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u="sng" dirty="0">
              <a:solidFill>
                <a:srgbClr val="002060"/>
              </a:solidFill>
              <a:latin typeface="Swis721 BlkCn BT" panose="020B0806030502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43520" t="18626" r="5406" b="15683"/>
          <a:stretch/>
        </p:blipFill>
        <p:spPr>
          <a:xfrm>
            <a:off x="771791" y="3555255"/>
            <a:ext cx="2848303" cy="20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34866</TotalTime>
  <Words>1967</Words>
  <Application>Microsoft Office PowerPoint</Application>
  <PresentationFormat>Presentación en pantalla (4:3)</PresentationFormat>
  <Paragraphs>289</Paragraphs>
  <Slides>41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Swis721 BlkCn BT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Monicasectec</cp:lastModifiedBy>
  <cp:revision>1954</cp:revision>
  <cp:lastPrinted>2014-07-22T17:09:24Z</cp:lastPrinted>
  <dcterms:created xsi:type="dcterms:W3CDTF">2014-01-02T15:38:15Z</dcterms:created>
  <dcterms:modified xsi:type="dcterms:W3CDTF">2023-01-17T21:21:52Z</dcterms:modified>
</cp:coreProperties>
</file>